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76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74" r:id="rId15"/>
    <p:sldId id="275" r:id="rId16"/>
    <p:sldId id="268" r:id="rId17"/>
    <p:sldId id="269" r:id="rId18"/>
    <p:sldId id="270" r:id="rId19"/>
    <p:sldId id="273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2275"/>
    <p:restoredTop sz="95000"/>
  </p:normalViewPr>
  <p:slideViewPr>
    <p:cSldViewPr snapToGrid="0" snapToObjects="1">
      <p:cViewPr>
        <p:scale>
          <a:sx n="86" d="100"/>
          <a:sy n="86" d="100"/>
        </p:scale>
        <p:origin x="200" y="2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C9D8E7-7C84-544E-989A-40483A6F8B29}" type="datetimeFigureOut">
              <a:rPr lang="en-US" smtClean="0"/>
              <a:t>2/27/16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vi-VN" smtClean="0"/>
              <a:t>Click to edit Master text styles</a:t>
            </a:r>
          </a:p>
          <a:p>
            <a:pPr lvl="1"/>
            <a:r>
              <a:rPr lang="vi-VN" smtClean="0"/>
              <a:t>Second level</a:t>
            </a:r>
          </a:p>
          <a:p>
            <a:pPr lvl="2"/>
            <a:r>
              <a:rPr lang="vi-VN" smtClean="0"/>
              <a:t>Third level</a:t>
            </a:r>
          </a:p>
          <a:p>
            <a:pPr lvl="3"/>
            <a:r>
              <a:rPr lang="vi-VN" smtClean="0"/>
              <a:t>Fourth level</a:t>
            </a:r>
          </a:p>
          <a:p>
            <a:pPr lvl="4"/>
            <a:r>
              <a:rPr lang="vi-VN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C2623A-D375-0748-9B17-3C36F5FE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415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2623A-D375-0748-9B17-3C36F5FEFB0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7693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2623A-D375-0748-9B17-3C36F5FEFB0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4516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2623A-D375-0748-9B17-3C36F5FEFB0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176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2623A-D375-0748-9B17-3C36F5FEFB0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5663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 dirty="0" smtClean="0"/>
              <a:t>hỏi đáp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2623A-D375-0748-9B17-3C36F5FEFB0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618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2623A-D375-0748-9B17-3C36F5FEFB0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8488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2623A-D375-0748-9B17-3C36F5FEFB0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9364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2623A-D375-0748-9B17-3C36F5FEFB0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7696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2623A-D375-0748-9B17-3C36F5FEFB0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3462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vi-VN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vi-VN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BE3C1-DBE1-495D-B57B-2849774B866A}" type="datetimeFigureOut">
              <a:rPr lang="en-US" dirty="0"/>
              <a:t>2/27/16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vi-VN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vi-VN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vi-V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117F-5CCF-4837-BE5F-2B92066CAFAF}" type="datetimeFigureOut">
              <a:rPr lang="en-US" dirty="0"/>
              <a:t>2/27/16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vi-VN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vi-V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B90BD-B6CE-46B7-997F-7313B992CCDC}" type="datetimeFigureOut">
              <a:rPr lang="en-US" dirty="0"/>
              <a:t>2/27/16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vi-VN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vi-VN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vi-V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9D11F-B188-461D-B23F-39381795C052}" type="datetimeFigureOut">
              <a:rPr lang="en-US" dirty="0"/>
              <a:t>2/27/16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vi-VN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vi-V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6D8D9-55A2-4063-B0F3-121F44549695}" type="datetimeFigureOut">
              <a:rPr lang="en-US" dirty="0"/>
              <a:t>2/27/16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vi-VN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vi-VN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vi-VN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vi-VN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24536-994D-4021-A283-9F449C0DB509}" type="datetimeFigureOut">
              <a:rPr lang="en-US" dirty="0"/>
              <a:t>2/27/16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vi-VN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vi-VN" smtClean="0"/>
              <a:t>Drag picture to placeholder or click icon to add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vi-VN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vi-VN" smtClean="0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vi-VN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vi-VN" smtClean="0"/>
              <a:t>Drag picture to placeholder or click icon to add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vi-VN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BBB78-C96F-47B7-AB17-D852CA960AC9}" type="datetimeFigureOut">
              <a:rPr lang="en-US" dirty="0"/>
              <a:t>2/27/16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vi-VN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vi-VN" smtClean="0"/>
              <a:t>Click to edit Master text styles</a:t>
            </a:r>
          </a:p>
          <a:p>
            <a:pPr lvl="1"/>
            <a:r>
              <a:rPr lang="vi-VN" smtClean="0"/>
              <a:t>Second level</a:t>
            </a:r>
          </a:p>
          <a:p>
            <a:pPr lvl="2"/>
            <a:r>
              <a:rPr lang="vi-VN" smtClean="0"/>
              <a:t>Third level</a:t>
            </a:r>
          </a:p>
          <a:p>
            <a:pPr lvl="3"/>
            <a:r>
              <a:rPr lang="vi-VN" smtClean="0"/>
              <a:t>Fourth level</a:t>
            </a:r>
          </a:p>
          <a:p>
            <a:pPr lvl="4"/>
            <a:r>
              <a:rPr lang="vi-VN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3F48C-C7C6-4055-9F49-3777875E72AE}" type="datetimeFigureOut">
              <a:rPr lang="en-US" dirty="0"/>
              <a:t>2/27/16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vi-VN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vi-VN" smtClean="0"/>
              <a:t>Click to edit Master text styles</a:t>
            </a:r>
          </a:p>
          <a:p>
            <a:pPr lvl="1"/>
            <a:r>
              <a:rPr lang="vi-VN" smtClean="0"/>
              <a:t>Second level</a:t>
            </a:r>
          </a:p>
          <a:p>
            <a:pPr lvl="2"/>
            <a:r>
              <a:rPr lang="vi-VN" smtClean="0"/>
              <a:t>Third level</a:t>
            </a:r>
          </a:p>
          <a:p>
            <a:pPr lvl="3"/>
            <a:r>
              <a:rPr lang="vi-VN" smtClean="0"/>
              <a:t>Fourth level</a:t>
            </a:r>
          </a:p>
          <a:p>
            <a:pPr lvl="4"/>
            <a:r>
              <a:rPr lang="vi-VN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6178E61D-D431-422C-9764-11DAFE33AB63}" type="datetimeFigureOut">
              <a:rPr lang="en-US" dirty="0"/>
              <a:t>2/27/16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vi-VN" smtClean="0"/>
              <a:t>Click to edit Master text styles</a:t>
            </a:r>
          </a:p>
          <a:p>
            <a:pPr lvl="1"/>
            <a:r>
              <a:rPr lang="vi-VN" smtClean="0"/>
              <a:t>Second level</a:t>
            </a:r>
          </a:p>
          <a:p>
            <a:pPr lvl="2"/>
            <a:r>
              <a:rPr lang="vi-VN" smtClean="0"/>
              <a:t>Third level</a:t>
            </a:r>
          </a:p>
          <a:p>
            <a:pPr lvl="3"/>
            <a:r>
              <a:rPr lang="vi-VN" smtClean="0"/>
              <a:t>Fourth level</a:t>
            </a:r>
          </a:p>
          <a:p>
            <a:pPr lvl="4"/>
            <a:r>
              <a:rPr lang="vi-VN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E42F4-6EEF-4EF7-8ED4-2208F0F89A08}" type="datetimeFigureOut">
              <a:rPr lang="en-US" dirty="0"/>
              <a:t>2/27/16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vi-VN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vi-VN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78ACC-22D6-47C1-A373-4FD133E34F3C}" type="datetimeFigureOut">
              <a:rPr lang="en-US" dirty="0"/>
              <a:t>2/27/16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vi-VN" smtClean="0"/>
              <a:t>Click to edit Master text styles</a:t>
            </a:r>
          </a:p>
          <a:p>
            <a:pPr lvl="1"/>
            <a:r>
              <a:rPr lang="vi-VN" smtClean="0"/>
              <a:t>Second level</a:t>
            </a:r>
          </a:p>
          <a:p>
            <a:pPr lvl="2"/>
            <a:r>
              <a:rPr lang="vi-VN" smtClean="0"/>
              <a:t>Third level</a:t>
            </a:r>
          </a:p>
          <a:p>
            <a:pPr lvl="3"/>
            <a:r>
              <a:rPr lang="vi-VN" smtClean="0"/>
              <a:t>Fourth level</a:t>
            </a:r>
          </a:p>
          <a:p>
            <a:pPr lvl="4"/>
            <a:r>
              <a:rPr lang="vi-VN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vi-VN" smtClean="0"/>
              <a:t>Click to edit Master text styles</a:t>
            </a:r>
          </a:p>
          <a:p>
            <a:pPr lvl="1"/>
            <a:r>
              <a:rPr lang="vi-VN" smtClean="0"/>
              <a:t>Second level</a:t>
            </a:r>
          </a:p>
          <a:p>
            <a:pPr lvl="2"/>
            <a:r>
              <a:rPr lang="vi-VN" smtClean="0"/>
              <a:t>Third level</a:t>
            </a:r>
          </a:p>
          <a:p>
            <a:pPr lvl="3"/>
            <a:r>
              <a:rPr lang="vi-VN" smtClean="0"/>
              <a:t>Fourth level</a:t>
            </a:r>
          </a:p>
          <a:p>
            <a:pPr lvl="4"/>
            <a:r>
              <a:rPr lang="vi-VN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A6C69-6797-4E8A-BF37-F2C3751466E9}" type="datetimeFigureOut">
              <a:rPr lang="en-US" dirty="0"/>
              <a:t>2/27/16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vi-VN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vi-VN" smtClean="0"/>
              <a:t>Click to edit Master text styles</a:t>
            </a:r>
          </a:p>
          <a:p>
            <a:pPr lvl="1"/>
            <a:r>
              <a:rPr lang="vi-VN" smtClean="0"/>
              <a:t>Second level</a:t>
            </a:r>
          </a:p>
          <a:p>
            <a:pPr lvl="2"/>
            <a:r>
              <a:rPr lang="vi-VN" smtClean="0"/>
              <a:t>Third level</a:t>
            </a:r>
          </a:p>
          <a:p>
            <a:pPr lvl="3"/>
            <a:r>
              <a:rPr lang="vi-VN" smtClean="0"/>
              <a:t>Fourth level</a:t>
            </a:r>
          </a:p>
          <a:p>
            <a:pPr lvl="4"/>
            <a:r>
              <a:rPr lang="vi-VN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vi-VN" smtClean="0"/>
              <a:t>Click to edit Master text styles</a:t>
            </a:r>
          </a:p>
          <a:p>
            <a:pPr lvl="1"/>
            <a:r>
              <a:rPr lang="vi-VN" smtClean="0"/>
              <a:t>Second level</a:t>
            </a:r>
          </a:p>
          <a:p>
            <a:pPr lvl="2"/>
            <a:r>
              <a:rPr lang="vi-VN" smtClean="0"/>
              <a:t>Third level</a:t>
            </a:r>
          </a:p>
          <a:p>
            <a:pPr lvl="3"/>
            <a:r>
              <a:rPr lang="vi-VN" smtClean="0"/>
              <a:t>Fourth level</a:t>
            </a:r>
          </a:p>
          <a:p>
            <a:pPr lvl="4"/>
            <a:r>
              <a:rPr lang="vi-VN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14A1-A632-4878-A0D3-F52BA7563730}" type="datetimeFigureOut">
              <a:rPr lang="en-US" dirty="0"/>
              <a:t>2/27/16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9F462-093F-4566-844B-4C71F2739DA5}" type="datetimeFigureOut">
              <a:rPr lang="en-US" dirty="0"/>
              <a:t>2/27/16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4A7AC-904D-4781-85BA-7D10C17ED021}" type="datetimeFigureOut">
              <a:rPr lang="en-US" dirty="0"/>
              <a:t>2/27/16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vi-VN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vi-VN" smtClean="0"/>
              <a:t>Click to edit Master text styles</a:t>
            </a:r>
          </a:p>
          <a:p>
            <a:pPr lvl="1"/>
            <a:r>
              <a:rPr lang="vi-VN" smtClean="0"/>
              <a:t>Second level</a:t>
            </a:r>
          </a:p>
          <a:p>
            <a:pPr lvl="2"/>
            <a:r>
              <a:rPr lang="vi-VN" smtClean="0"/>
              <a:t>Third level</a:t>
            </a:r>
          </a:p>
          <a:p>
            <a:pPr lvl="3"/>
            <a:r>
              <a:rPr lang="vi-VN" smtClean="0"/>
              <a:t>Fourth level</a:t>
            </a:r>
          </a:p>
          <a:p>
            <a:pPr lvl="4"/>
            <a:r>
              <a:rPr lang="vi-VN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vi-V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1444B-B92B-4E27-8C94-BB93EAF5CB18}" type="datetimeFigureOut">
              <a:rPr lang="en-US" dirty="0"/>
              <a:t>2/27/16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vi-VN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vi-VN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vi-V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EFA5E-FA76-400D-B3DC-F0BA90E6D107}" type="datetimeFigureOut">
              <a:rPr lang="en-US" dirty="0"/>
              <a:t>2/27/16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vi-VN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vi-VN" smtClean="0"/>
              <a:t>Click to edit Master text styles</a:t>
            </a:r>
          </a:p>
          <a:p>
            <a:pPr lvl="1"/>
            <a:r>
              <a:rPr lang="vi-VN" smtClean="0"/>
              <a:t>Second level</a:t>
            </a:r>
          </a:p>
          <a:p>
            <a:pPr lvl="2"/>
            <a:r>
              <a:rPr lang="vi-VN" smtClean="0"/>
              <a:t>Third level</a:t>
            </a:r>
          </a:p>
          <a:p>
            <a:pPr lvl="3"/>
            <a:r>
              <a:rPr lang="vi-VN" smtClean="0"/>
              <a:t>Fourth level</a:t>
            </a:r>
          </a:p>
          <a:p>
            <a:pPr lvl="4"/>
            <a:r>
              <a:rPr lang="vi-VN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6E9DEC-419B-4CC5-A080-3B06BD5A8291}" type="datetimeFigureOut">
              <a:rPr lang="en-US" dirty="0"/>
              <a:t>2/27/16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vi-VN" dirty="0" smtClean="0"/>
              <a:t>Code Intensive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vi-VN" dirty="0" smtClean="0"/>
              <a:t>Session 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8258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smtClean="0"/>
              <a:t>AWT Window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vi-VN" dirty="0" smtClean="0"/>
              <a:t>Create new Window with Frame</a:t>
            </a:r>
          </a:p>
          <a:p>
            <a:pPr lvl="1"/>
            <a:r>
              <a:rPr lang="en-US" dirty="0" smtClean="0"/>
              <a:t>T</a:t>
            </a:r>
            <a:r>
              <a:rPr lang="vi-VN" dirty="0" smtClean="0"/>
              <a:t>itle</a:t>
            </a:r>
          </a:p>
          <a:p>
            <a:pPr lvl="1"/>
            <a:r>
              <a:rPr lang="vi-VN" dirty="0" smtClean="0"/>
              <a:t>Size</a:t>
            </a:r>
          </a:p>
          <a:p>
            <a:pPr lvl="1"/>
            <a:r>
              <a:rPr lang="vi-VN" dirty="0" smtClean="0"/>
              <a:t>Event click to Exit button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4112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smtClean="0"/>
              <a:t>AWT Window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vi-VN" dirty="0" smtClean="0"/>
              <a:t>Draw method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651" y="2806696"/>
            <a:ext cx="5156200" cy="3632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5320" y="2043275"/>
            <a:ext cx="5080000" cy="454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77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smtClean="0"/>
              <a:t>Load and Draw Image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vi-VN" dirty="0" smtClean="0"/>
              <a:t>Load Image</a:t>
            </a:r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3257" y="3311031"/>
            <a:ext cx="8305800" cy="165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987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smtClean="0"/>
              <a:t>Load and Draw Image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vi-VN" dirty="0" smtClean="0"/>
              <a:t>Draw Image</a:t>
            </a:r>
          </a:p>
          <a:p>
            <a:endParaRPr lang="vi-VN" dirty="0"/>
          </a:p>
          <a:p>
            <a:endParaRPr lang="vi-VN" dirty="0" smtClean="0"/>
          </a:p>
          <a:p>
            <a:endParaRPr lang="vi-VN" dirty="0"/>
          </a:p>
          <a:p>
            <a:r>
              <a:rPr lang="vi-VN" dirty="0" smtClean="0"/>
              <a:t>Repaint</a:t>
            </a:r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6023" y="2974091"/>
            <a:ext cx="4013200" cy="92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98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smtClean="0"/>
              <a:t>Key Listener and Mouse Listener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78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smtClean="0"/>
              <a:t>Move Plane by Key Event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vi-VN" dirty="0" smtClean="0"/>
              <a:t>How to move plane?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321" y="3036144"/>
            <a:ext cx="2274132" cy="220077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287" y="3180830"/>
            <a:ext cx="2642616" cy="221284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170750" y="3492708"/>
            <a:ext cx="21585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 smtClean="0"/>
              <a:t>Position</a:t>
            </a:r>
          </a:p>
          <a:p>
            <a:r>
              <a:rPr lang="vi-VN" dirty="0"/>
              <a:t>	</a:t>
            </a:r>
            <a:r>
              <a:rPr lang="vi-VN" dirty="0" smtClean="0"/>
              <a:t>X</a:t>
            </a:r>
          </a:p>
          <a:p>
            <a:r>
              <a:rPr lang="vi-VN" dirty="0"/>
              <a:t>	</a:t>
            </a:r>
            <a:r>
              <a:rPr lang="vi-VN" dirty="0" smtClean="0"/>
              <a:t>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8606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smtClean="0"/>
              <a:t>Game main thread and Game Loop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vi-VN" dirty="0" smtClean="0"/>
              <a:t>Game main thread?</a:t>
            </a:r>
          </a:p>
          <a:p>
            <a:pPr lvl="1"/>
            <a:r>
              <a:rPr lang="vi-VN" dirty="0" smtClean="0"/>
              <a:t>Thread</a:t>
            </a:r>
          </a:p>
          <a:p>
            <a:pPr lvl="1"/>
            <a:r>
              <a:rPr lang="vi-VN" dirty="0" smtClean="0"/>
              <a:t>Runnable</a:t>
            </a:r>
          </a:p>
          <a:p>
            <a:pPr lvl="1"/>
            <a:r>
              <a:rPr lang="vi-VN" dirty="0" smtClean="0"/>
              <a:t>“run()” method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321" y="4026733"/>
            <a:ext cx="5384800" cy="1143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0473" y="3887657"/>
            <a:ext cx="4267200" cy="226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996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smtClean="0"/>
              <a:t>Game Loop?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55830" y="3236613"/>
            <a:ext cx="6223000" cy="2159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80321" y="2413415"/>
            <a:ext cx="45420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400" dirty="0" smtClean="0"/>
              <a:t>Game Life Cycle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59730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smtClean="0"/>
              <a:t>Game Loop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17581" y="2246859"/>
            <a:ext cx="4503928" cy="427176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9601" y="2691775"/>
            <a:ext cx="6222472" cy="3439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31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smtClean="0"/>
              <a:t>Assignment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vi-VN" dirty="0" smtClean="0"/>
              <a:t>Create another Plane move by Mouse?</a:t>
            </a:r>
            <a:endParaRPr lang="vi-VN" dirty="0" smtClean="0"/>
          </a:p>
          <a:p>
            <a:pPr lvl="1"/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616" y="3995184"/>
            <a:ext cx="2715768" cy="218541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616" y="2807092"/>
            <a:ext cx="2148840" cy="184708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8200" y="2245192"/>
            <a:ext cx="5003800" cy="44069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71026" y="2943978"/>
            <a:ext cx="5632450" cy="3781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659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Learning </a:t>
            </a:r>
            <a:r>
              <a:rPr lang="en-US" b="1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0320" y="2022078"/>
            <a:ext cx="9613861" cy="4708506"/>
          </a:xfrm>
        </p:spPr>
        <p:txBody>
          <a:bodyPr>
            <a:normAutofit/>
          </a:bodyPr>
          <a:lstStyle/>
          <a:p>
            <a:r>
              <a:rPr lang="vi-VN" dirty="0" smtClean="0"/>
              <a:t>Java Fundamentals</a:t>
            </a:r>
          </a:p>
          <a:p>
            <a:pPr lvl="1"/>
            <a:r>
              <a:rPr lang="vi-VN" dirty="0" smtClean="0"/>
              <a:t>in, out console</a:t>
            </a:r>
          </a:p>
          <a:p>
            <a:pPr lvl="1"/>
            <a:r>
              <a:rPr lang="vi-VN" dirty="0" smtClean="0"/>
              <a:t>Java AWT</a:t>
            </a:r>
          </a:p>
          <a:p>
            <a:pPr lvl="2"/>
            <a:r>
              <a:rPr lang="vi-VN" dirty="0" smtClean="0"/>
              <a:t>Window</a:t>
            </a:r>
          </a:p>
          <a:p>
            <a:pPr lvl="2"/>
            <a:r>
              <a:rPr lang="vi-VN" dirty="0" smtClean="0"/>
              <a:t>Draw</a:t>
            </a:r>
          </a:p>
          <a:p>
            <a:pPr lvl="2"/>
            <a:r>
              <a:rPr lang="vi-VN" dirty="0" smtClean="0"/>
              <a:t>Load and draw Image</a:t>
            </a:r>
          </a:p>
          <a:p>
            <a:pPr lvl="2"/>
            <a:r>
              <a:rPr lang="vi-VN" dirty="0" smtClean="0"/>
              <a:t>Game Loop</a:t>
            </a:r>
          </a:p>
          <a:p>
            <a:pPr lvl="2"/>
            <a:r>
              <a:rPr lang="vi-VN" dirty="0" smtClean="0"/>
              <a:t>Key Listener &amp; Mouse Listener</a:t>
            </a:r>
          </a:p>
          <a:p>
            <a:pPr lvl="2"/>
            <a:r>
              <a:rPr lang="vi-VN" dirty="0" smtClean="0"/>
              <a:t>Vector and Array List</a:t>
            </a:r>
          </a:p>
          <a:p>
            <a:r>
              <a:rPr lang="vi-VN" dirty="0" smtClean="0"/>
              <a:t>Project Guideline:</a:t>
            </a:r>
          </a:p>
          <a:p>
            <a:pPr lvl="1"/>
            <a:r>
              <a:rPr lang="vi-VN" dirty="0" smtClean="0"/>
              <a:t>Scrum board introduction (</a:t>
            </a:r>
            <a:r>
              <a:rPr lang="vi-VN" i="1" dirty="0" smtClean="0"/>
              <a:t>trello.com</a:t>
            </a:r>
            <a:r>
              <a:rPr lang="vi-VN" dirty="0" smtClean="0"/>
              <a:t>)</a:t>
            </a:r>
            <a:endParaRPr lang="en-US" dirty="0" smtClean="0"/>
          </a:p>
          <a:p>
            <a:pPr lvl="1"/>
            <a:r>
              <a:rPr lang="vi-VN" dirty="0" smtClean="0"/>
              <a:t>Version control (</a:t>
            </a:r>
            <a:r>
              <a:rPr lang="vi-VN" i="1" dirty="0" smtClean="0"/>
              <a:t>SourceTree + BitBucket</a:t>
            </a:r>
            <a:r>
              <a:rPr lang="vi-VN" dirty="0" smtClean="0"/>
              <a:t>)</a:t>
            </a:r>
          </a:p>
          <a:p>
            <a:pPr lvl="1"/>
            <a:r>
              <a:rPr lang="vi-VN" dirty="0" smtClean="0"/>
              <a:t>Demo Hackathon(Gen1 + 2)</a:t>
            </a:r>
          </a:p>
        </p:txBody>
      </p:sp>
    </p:spTree>
    <p:extLst>
      <p:ext uri="{BB962C8B-B14F-4D97-AF65-F5344CB8AC3E}">
        <p14:creationId xmlns:p14="http://schemas.microsoft.com/office/powerpoint/2010/main" val="1345011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smtClean="0"/>
              <a:t>Demo Hackathon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vi-VN" dirty="0" smtClean="0"/>
              <a:t>Tank</a:t>
            </a:r>
          </a:p>
          <a:p>
            <a:r>
              <a:rPr lang="vi-VN" dirty="0" smtClean="0"/>
              <a:t>Seven Sea</a:t>
            </a:r>
          </a:p>
          <a:p>
            <a:r>
              <a:rPr lang="vi-VN" dirty="0" smtClean="0"/>
              <a:t>PvZ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8161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smtClean="0"/>
              <a:t>Q?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vi-VN" dirty="0" smtClean="0"/>
              <a:t>Share code in your team?</a:t>
            </a:r>
          </a:p>
          <a:p>
            <a:pPr lvl="1"/>
            <a:r>
              <a:rPr lang="vi-VN" dirty="0" smtClean="0"/>
              <a:t>Facebook</a:t>
            </a:r>
          </a:p>
          <a:p>
            <a:pPr lvl="1"/>
            <a:r>
              <a:rPr lang="vi-VN" dirty="0" smtClean="0"/>
              <a:t>Google Drive</a:t>
            </a:r>
          </a:p>
          <a:p>
            <a:pPr lvl="1"/>
            <a:r>
              <a:rPr lang="vi-VN" dirty="0" smtClean="0"/>
              <a:t>Dropbox</a:t>
            </a:r>
          </a:p>
          <a:p>
            <a:pPr lvl="1"/>
            <a:r>
              <a:rPr lang="vi-VN" dirty="0" smtClean="0"/>
              <a:t>...</a:t>
            </a:r>
          </a:p>
          <a:p>
            <a:pPr lvl="1"/>
            <a:r>
              <a:rPr lang="vi-VN" dirty="0" smtClean="0"/>
              <a:t>Git, SVN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4446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smtClean="0"/>
              <a:t>Version Control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vi-VN" dirty="0" smtClean="0"/>
              <a:t>Why use “Version Control”?</a:t>
            </a:r>
          </a:p>
          <a:p>
            <a:pPr lvl="1"/>
            <a:r>
              <a:rPr lang="vi-VN" dirty="0" smtClean="0"/>
              <a:t>BitBucket?</a:t>
            </a:r>
          </a:p>
          <a:p>
            <a:pPr lvl="1"/>
            <a:r>
              <a:rPr lang="vi-VN" dirty="0" smtClean="0"/>
              <a:t>SourceTree?</a:t>
            </a:r>
          </a:p>
          <a:p>
            <a:r>
              <a:rPr lang="vi-VN" dirty="0" smtClean="0"/>
              <a:t>To basic operations</a:t>
            </a:r>
            <a:r>
              <a:rPr lang="en-US" dirty="0"/>
              <a:t> </a:t>
            </a:r>
            <a:r>
              <a:rPr lang="en-US" dirty="0" smtClean="0"/>
              <a:t>: </a:t>
            </a:r>
            <a:r>
              <a:rPr lang="vi-VN" dirty="0" smtClean="0"/>
              <a:t>pull, push</a:t>
            </a:r>
          </a:p>
        </p:txBody>
      </p:sp>
    </p:spTree>
    <p:extLst>
      <p:ext uri="{BB962C8B-B14F-4D97-AF65-F5344CB8AC3E}">
        <p14:creationId xmlns:p14="http://schemas.microsoft.com/office/powerpoint/2010/main" val="1300189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smtClean="0"/>
              <a:t>Java Fundamentals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vi-VN" dirty="0" smtClean="0"/>
              <a:t>This course is NOT “Game Development Course”?</a:t>
            </a:r>
          </a:p>
          <a:p>
            <a:r>
              <a:rPr lang="vi-VN" dirty="0" smtClean="0"/>
              <a:t>We use Game for course because :</a:t>
            </a:r>
          </a:p>
          <a:p>
            <a:pPr lvl="1"/>
            <a:r>
              <a:rPr lang="vi-VN" dirty="0" smtClean="0"/>
              <a:t>Logic of code</a:t>
            </a:r>
          </a:p>
          <a:p>
            <a:pPr lvl="1"/>
            <a:r>
              <a:rPr lang="vi-VN" dirty="0" smtClean="0"/>
              <a:t>More object</a:t>
            </a:r>
          </a:p>
          <a:p>
            <a:pPr lvl="1"/>
            <a:r>
              <a:rPr lang="vi-VN" dirty="0" smtClean="0"/>
              <a:t>Multi-Thread</a:t>
            </a:r>
          </a:p>
          <a:p>
            <a:pPr lvl="1"/>
            <a:r>
              <a:rPr lang="vi-VN" dirty="0" smtClean="0"/>
              <a:t>Design Pattern</a:t>
            </a:r>
          </a:p>
          <a:p>
            <a:pPr lvl="1"/>
            <a:r>
              <a:rPr lang="vi-VN" dirty="0" smtClean="0"/>
              <a:t>...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8666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smtClean="0"/>
              <a:t>Main method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vi-VN" dirty="0" smtClean="0"/>
              <a:t>The start method of Java is ‘main’</a:t>
            </a:r>
          </a:p>
          <a:p>
            <a:r>
              <a:rPr lang="vi-VN" dirty="0" smtClean="0"/>
              <a:t>Struct</a:t>
            </a:r>
          </a:p>
          <a:p>
            <a:pPr marL="457200" lvl="1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P</a:t>
            </a:r>
            <a:r>
              <a:rPr lang="vi-VN" dirty="0" smtClean="0">
                <a:latin typeface="Consolas" charset="0"/>
                <a:ea typeface="Consolas" charset="0"/>
                <a:cs typeface="Consolas" charset="0"/>
              </a:rPr>
              <a:t>ublic static void main(String [] args){</a:t>
            </a:r>
          </a:p>
          <a:p>
            <a:pPr marL="914400" lvl="2" indent="0">
              <a:buNone/>
            </a:pPr>
            <a:r>
              <a:rPr lang="vi-VN" dirty="0" smtClean="0">
                <a:latin typeface="Consolas" charset="0"/>
                <a:ea typeface="Consolas" charset="0"/>
                <a:cs typeface="Consolas" charset="0"/>
              </a:rPr>
              <a:t>//your code</a:t>
            </a:r>
          </a:p>
          <a:p>
            <a:pPr marL="457200" lvl="1" indent="0">
              <a:buNone/>
            </a:pPr>
            <a:r>
              <a:rPr lang="vi-VN" dirty="0" smtClean="0">
                <a:latin typeface="Consolas" charset="0"/>
                <a:ea typeface="Consolas" charset="0"/>
                <a:cs typeface="Consolas" charset="0"/>
              </a:rPr>
              <a:t>}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marL="457200" lvl="1" indent="0">
              <a:buNone/>
            </a:pP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3099" y="4623008"/>
            <a:ext cx="7914595" cy="1582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154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smtClean="0"/>
              <a:t>Data type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321" y="2336800"/>
            <a:ext cx="9886840" cy="3779187"/>
          </a:xfrm>
        </p:spPr>
      </p:pic>
    </p:spTree>
    <p:extLst>
      <p:ext uri="{BB962C8B-B14F-4D97-AF65-F5344CB8AC3E}">
        <p14:creationId xmlns:p14="http://schemas.microsoft.com/office/powerpoint/2010/main" val="1130952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smtClean="0"/>
              <a:t>I/O console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vi-VN" dirty="0" smtClean="0"/>
              <a:t>INPUT</a:t>
            </a:r>
          </a:p>
          <a:p>
            <a:pPr lvl="1"/>
            <a:r>
              <a:rPr lang="vi-VN" dirty="0" smtClean="0"/>
              <a:t>Scanner</a:t>
            </a:r>
          </a:p>
          <a:p>
            <a:r>
              <a:rPr lang="vi-VN" dirty="0" smtClean="0"/>
              <a:t>OUTPUT</a:t>
            </a:r>
          </a:p>
          <a:p>
            <a:pPr lvl="1"/>
            <a:r>
              <a:rPr lang="vi-VN" dirty="0" smtClean="0"/>
              <a:t>System.out.print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4045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Berlin</Template>
  <TotalTime>406</TotalTime>
  <Words>243</Words>
  <Application>Microsoft Macintosh PowerPoint</Application>
  <PresentationFormat>Widescreen</PresentationFormat>
  <Paragraphs>93</Paragraphs>
  <Slides>19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Calibri</vt:lpstr>
      <vt:lpstr>Consolas</vt:lpstr>
      <vt:lpstr>Times New Roman</vt:lpstr>
      <vt:lpstr>Trebuchet MS</vt:lpstr>
      <vt:lpstr>Arial</vt:lpstr>
      <vt:lpstr>Berlin</vt:lpstr>
      <vt:lpstr>Code Intensive</vt:lpstr>
      <vt:lpstr>Learning Objectives</vt:lpstr>
      <vt:lpstr>Demo Hackathon</vt:lpstr>
      <vt:lpstr>Q?</vt:lpstr>
      <vt:lpstr>Version Control</vt:lpstr>
      <vt:lpstr>Java Fundamentals</vt:lpstr>
      <vt:lpstr>Main method</vt:lpstr>
      <vt:lpstr>Data type</vt:lpstr>
      <vt:lpstr>I/O console</vt:lpstr>
      <vt:lpstr>AWT Window</vt:lpstr>
      <vt:lpstr>AWT Window</vt:lpstr>
      <vt:lpstr>Load and Draw Image</vt:lpstr>
      <vt:lpstr>Load and Draw Image</vt:lpstr>
      <vt:lpstr>Key Listener and Mouse Listener</vt:lpstr>
      <vt:lpstr>Move Plane by Key Event</vt:lpstr>
      <vt:lpstr>Game main thread and Game Loop</vt:lpstr>
      <vt:lpstr>Game Loop?</vt:lpstr>
      <vt:lpstr>Game Loop</vt:lpstr>
      <vt:lpstr>Assignment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Code Intensive</dc:title>
  <dc:creator>Tdh4vn PC</dc:creator>
  <cp:lastModifiedBy>Tdh4vn PC</cp:lastModifiedBy>
  <cp:revision>21</cp:revision>
  <dcterms:created xsi:type="dcterms:W3CDTF">2016-02-25T17:24:55Z</dcterms:created>
  <dcterms:modified xsi:type="dcterms:W3CDTF">2016-02-27T06:02:19Z</dcterms:modified>
</cp:coreProperties>
</file>